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A09C37-DFCF-438C-93EA-0C4B6A388CC2}" v="2" dt="2023-02-10T17:45:43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71" d="100"/>
          <a:sy n="71" d="100"/>
        </p:scale>
        <p:origin x="56" y="4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Ard" userId="ace443e5f4806b20" providerId="LiveId" clId="{72A09C37-DFCF-438C-93EA-0C4B6A388CC2}"/>
    <pc:docChg chg="delSld modSld">
      <pc:chgData name="Mike Ard" userId="ace443e5f4806b20" providerId="LiveId" clId="{72A09C37-DFCF-438C-93EA-0C4B6A388CC2}" dt="2023-02-10T17:45:43.077" v="15" actId="20578"/>
      <pc:docMkLst>
        <pc:docMk/>
      </pc:docMkLst>
      <pc:sldChg chg="del">
        <pc:chgData name="Mike Ard" userId="ace443e5f4806b20" providerId="LiveId" clId="{72A09C37-DFCF-438C-93EA-0C4B6A388CC2}" dt="2023-02-10T17:42:53.591" v="0" actId="47"/>
        <pc:sldMkLst>
          <pc:docMk/>
          <pc:sldMk cId="931158948" sldId="256"/>
        </pc:sldMkLst>
      </pc:sldChg>
      <pc:sldChg chg="del">
        <pc:chgData name="Mike Ard" userId="ace443e5f4806b20" providerId="LiveId" clId="{72A09C37-DFCF-438C-93EA-0C4B6A388CC2}" dt="2023-02-10T17:43:04.235" v="13" actId="47"/>
        <pc:sldMkLst>
          <pc:docMk/>
          <pc:sldMk cId="1159606445" sldId="257"/>
        </pc:sldMkLst>
      </pc:sldChg>
      <pc:sldChg chg="del">
        <pc:chgData name="Mike Ard" userId="ace443e5f4806b20" providerId="LiveId" clId="{72A09C37-DFCF-438C-93EA-0C4B6A388CC2}" dt="2023-02-10T17:42:58.902" v="1" actId="47"/>
        <pc:sldMkLst>
          <pc:docMk/>
          <pc:sldMk cId="1846512161" sldId="259"/>
        </pc:sldMkLst>
      </pc:sldChg>
      <pc:sldChg chg="del">
        <pc:chgData name="Mike Ard" userId="ace443e5f4806b20" providerId="LiveId" clId="{72A09C37-DFCF-438C-93EA-0C4B6A388CC2}" dt="2023-02-10T17:42:59.828" v="3" actId="47"/>
        <pc:sldMkLst>
          <pc:docMk/>
          <pc:sldMk cId="2535379336" sldId="260"/>
        </pc:sldMkLst>
      </pc:sldChg>
      <pc:sldChg chg="del">
        <pc:chgData name="Mike Ard" userId="ace443e5f4806b20" providerId="LiveId" clId="{72A09C37-DFCF-438C-93EA-0C4B6A388CC2}" dt="2023-02-10T17:42:59.434" v="2" actId="47"/>
        <pc:sldMkLst>
          <pc:docMk/>
          <pc:sldMk cId="3602494236" sldId="261"/>
        </pc:sldMkLst>
      </pc:sldChg>
      <pc:sldChg chg="del">
        <pc:chgData name="Mike Ard" userId="ace443e5f4806b20" providerId="LiveId" clId="{72A09C37-DFCF-438C-93EA-0C4B6A388CC2}" dt="2023-02-10T17:43:01.534" v="6" actId="47"/>
        <pc:sldMkLst>
          <pc:docMk/>
          <pc:sldMk cId="3458263791" sldId="262"/>
        </pc:sldMkLst>
      </pc:sldChg>
      <pc:sldChg chg="del">
        <pc:chgData name="Mike Ard" userId="ace443e5f4806b20" providerId="LiveId" clId="{72A09C37-DFCF-438C-93EA-0C4B6A388CC2}" dt="2023-02-10T17:43:00.609" v="4" actId="47"/>
        <pc:sldMkLst>
          <pc:docMk/>
          <pc:sldMk cId="2789490677" sldId="263"/>
        </pc:sldMkLst>
      </pc:sldChg>
      <pc:sldChg chg="del">
        <pc:chgData name="Mike Ard" userId="ace443e5f4806b20" providerId="LiveId" clId="{72A09C37-DFCF-438C-93EA-0C4B6A388CC2}" dt="2023-02-10T17:43:01.091" v="5" actId="47"/>
        <pc:sldMkLst>
          <pc:docMk/>
          <pc:sldMk cId="2168198067" sldId="264"/>
        </pc:sldMkLst>
      </pc:sldChg>
      <pc:sldChg chg="del">
        <pc:chgData name="Mike Ard" userId="ace443e5f4806b20" providerId="LiveId" clId="{72A09C37-DFCF-438C-93EA-0C4B6A388CC2}" dt="2023-02-10T17:43:03.038" v="10" actId="47"/>
        <pc:sldMkLst>
          <pc:docMk/>
          <pc:sldMk cId="3868502178" sldId="265"/>
        </pc:sldMkLst>
      </pc:sldChg>
      <pc:sldChg chg="del">
        <pc:chgData name="Mike Ard" userId="ace443e5f4806b20" providerId="LiveId" clId="{72A09C37-DFCF-438C-93EA-0C4B6A388CC2}" dt="2023-02-10T17:43:03.297" v="11" actId="47"/>
        <pc:sldMkLst>
          <pc:docMk/>
          <pc:sldMk cId="2789610636" sldId="266"/>
        </pc:sldMkLst>
      </pc:sldChg>
      <pc:sldChg chg="del">
        <pc:chgData name="Mike Ard" userId="ace443e5f4806b20" providerId="LiveId" clId="{72A09C37-DFCF-438C-93EA-0C4B6A388CC2}" dt="2023-02-10T17:43:02.009" v="7" actId="47"/>
        <pc:sldMkLst>
          <pc:docMk/>
          <pc:sldMk cId="874731515" sldId="267"/>
        </pc:sldMkLst>
      </pc:sldChg>
      <pc:sldChg chg="del">
        <pc:chgData name="Mike Ard" userId="ace443e5f4806b20" providerId="LiveId" clId="{72A09C37-DFCF-438C-93EA-0C4B6A388CC2}" dt="2023-02-10T17:43:03.560" v="12" actId="47"/>
        <pc:sldMkLst>
          <pc:docMk/>
          <pc:sldMk cId="3860064465" sldId="271"/>
        </pc:sldMkLst>
      </pc:sldChg>
      <pc:sldChg chg="modSp modAnim">
        <pc:chgData name="Mike Ard" userId="ace443e5f4806b20" providerId="LiveId" clId="{72A09C37-DFCF-438C-93EA-0C4B6A388CC2}" dt="2023-02-10T17:45:43.077" v="15" actId="20578"/>
        <pc:sldMkLst>
          <pc:docMk/>
          <pc:sldMk cId="2556107837" sldId="273"/>
        </pc:sldMkLst>
        <pc:spChg chg="mod">
          <ac:chgData name="Mike Ard" userId="ace443e5f4806b20" providerId="LiveId" clId="{72A09C37-DFCF-438C-93EA-0C4B6A388CC2}" dt="2023-02-10T17:45:43.077" v="15" actId="20578"/>
          <ac:spMkLst>
            <pc:docMk/>
            <pc:sldMk cId="2556107837" sldId="273"/>
            <ac:spMk id="5" creationId="{FEBD0C74-7236-408B-909D-2985284B15EE}"/>
          </ac:spMkLst>
        </pc:spChg>
      </pc:sldChg>
      <pc:sldChg chg="del">
        <pc:chgData name="Mike Ard" userId="ace443e5f4806b20" providerId="LiveId" clId="{72A09C37-DFCF-438C-93EA-0C4B6A388CC2}" dt="2023-02-10T17:43:02.462" v="8" actId="47"/>
        <pc:sldMkLst>
          <pc:docMk/>
          <pc:sldMk cId="1085901556" sldId="274"/>
        </pc:sldMkLst>
      </pc:sldChg>
      <pc:sldChg chg="del">
        <pc:chgData name="Mike Ard" userId="ace443e5f4806b20" providerId="LiveId" clId="{72A09C37-DFCF-438C-93EA-0C4B6A388CC2}" dt="2023-02-10T17:43:02.793" v="9" actId="47"/>
        <pc:sldMkLst>
          <pc:docMk/>
          <pc:sldMk cId="564617463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A1D0F-9543-4FCB-980A-B78D120D6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3C322-3FA0-4579-8221-70F9013EA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B2475-90FD-4472-B5F4-3465FA82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5AAE6-C9B9-4646-AC66-CF25716F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1431A-B31E-40F3-9193-D81B8038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9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47716-1956-484E-9F01-B80FB633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FC998-8DA3-41AD-9A2C-282B816E6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81180-F6FF-4C9C-8FD2-3FD1CC01D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859AB-81E4-4B58-8AEF-0A918FED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8B8CE-109E-4732-A7A3-5752BF31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C8BA94-5C78-4A97-B320-20BD4E57B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7146C-748B-44C4-ABD5-ACBB95EC1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A2342-D03E-47F8-BA51-40E5A458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62790-3367-4C90-91FD-6C7B00D9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A652D-816A-401F-8086-460F5D49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5EFDD-AA66-4112-B4EE-390E4D24C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087DF-6784-4E1A-BB25-E2789E38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7FB7A-E0C9-493E-A1C1-EDB2BA86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EA4D-4521-49A1-8F21-4D77E435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2C6-D876-4348-A6B7-DBEA3DD09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E01C-E4B7-46CB-B76D-D19245425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394BF-F0AB-40EB-8CD5-DE41E2E71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3108E-6258-4CC3-AB32-7C8C7C1B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74C1-7E0A-4319-A4E2-C0A1AA64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7FAB9-E064-4E3E-88EF-C733604D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4B868-D42A-4F6A-8C4C-B068FE490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F28E-B3FF-47BB-92E5-28B87AF67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90505-230B-438A-B1BC-8F3CB1202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66CDE-CD99-4E29-B579-B84151DC1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8A4D3-DD94-470C-862A-6081F2EA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6A0A3-649D-4751-ADA5-DEFF3BFC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1563C-A26C-457D-88F9-49938E6C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5E45D-1AA4-4EA7-A249-A1B4AD410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C69DA-D1F0-4E8F-B990-5D2614B67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402FE-C7E7-4AEC-9DE1-279C12C24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1ABF5-9D45-48EB-A1AA-E1D0AF9A7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3F4AB-91B7-4FD2-BDF4-D0C6B3B7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9EFA50-E9C0-4851-971B-D44782A8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EA7870-C232-464B-B30B-39907666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41BB-09DB-4B06-92DD-4890B14D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EB30E5-59D2-473F-B213-2BBFD121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3F2FD-1882-4117-9779-106BC1EA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C7DC-A7AC-485D-B6EE-C615E7CA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1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1EE03-A54C-4BE0-A63C-B2ADD117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D3513-5693-48A5-B40E-E72E650F9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2364B-BB72-434A-B478-F9319875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4F53B-062E-4CE1-BFE7-D9768F5E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3C620-ED2F-4DC7-8494-15C3A46A4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6CCD0-7D68-4225-BF0D-01DCDB607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3A1DA-AE2B-4DE7-A7A3-22D49CEF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B2932-9E14-4836-B3DC-2A92F04B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46B8E-03B9-469B-A375-E175AB29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1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83AC2-05A7-47BB-A88D-E0F1D3B10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5F06CF-9DB7-442F-9ECD-E77C6B16B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9417E-2104-4B5F-B413-5107DD99F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5075D-DB29-490A-8E5C-CF48E75A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32B4E-1D51-444F-8CCB-990CCBF4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A5988-9E94-44F4-9EAA-18A9D518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1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6DA59-7216-4187-8233-8AD75AC07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B97A9-1974-46E6-804A-58A046F6F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BA4C7-3269-4AD9-96C0-62BB0986B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CD5A1-CB1D-435B-9CD0-955D3097DCC9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D38DA-27C4-4789-83FA-C48D070EB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0A0A2-EFF9-4035-A2D6-2E3A9C930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BBC7-0973-4695-9A37-081A0446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1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BD0C74-7236-408B-909D-2985284B15EE}"/>
              </a:ext>
            </a:extLst>
          </p:cNvPr>
          <p:cNvSpPr txBox="1"/>
          <p:nvPr/>
        </p:nvSpPr>
        <p:spPr>
          <a:xfrm>
            <a:off x="1372474" y="1424390"/>
            <a:ext cx="882067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2/15/22 All HOA Member Meeting - 6:30 PM</a:t>
            </a:r>
            <a:endParaRPr lang="en-US" sz="600" b="1" dirty="0"/>
          </a:p>
          <a:p>
            <a:r>
              <a:rPr lang="en-US" sz="2000" b="1" dirty="0"/>
              <a:t>Zoom Link:  </a:t>
            </a:r>
            <a:r>
              <a:rPr lang="en-US" b="1" dirty="0"/>
              <a:t>https://us06web.zoom.us/j/82495368090?pwd=cndYR1A2V3B5MnRyQkIwUGszWEJCQT09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Meeting Agenda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Welcome &amp; Introduction of KP HOA Board (Mike)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ACC Reviews of any property enhancements (Chuck)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MTF Plans for 2023 (Scott)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Mowing (April &amp; October); Road Maintenance; Swale/Dry Pond/Pipes inspections, snow removal,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Septic Inspection &amp; Nitrate Testing Plans forward (Jim)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Bid status &amp; Pumping suggestions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KP HOA 2022 Expenses &amp; 2023 Budget Overview (Danielle)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2023 HOA Dues $450; invoices mailed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Discuss Buy/Sell transfer fee proposal (Kevin)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Meeting Minutes posting plans on website (Kevin)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Service opportunities on HOA Board, ACC &amp; MTF (Mike)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Adjourn</a:t>
            </a:r>
          </a:p>
        </p:txBody>
      </p:sp>
      <p:pic>
        <p:nvPicPr>
          <p:cNvPr id="1026" name="Picture 2" descr="Text&#10;&#10;Description automatically generated">
            <a:extLst>
              <a:ext uri="{FF2B5EF4-FFF2-40B4-BE49-F238E27FC236}">
                <a16:creationId xmlns:a16="http://schemas.microsoft.com/office/drawing/2014/main" id="{CC4139FF-5BE3-416C-8DD5-97206AF2E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327" y="17772"/>
            <a:ext cx="3879865" cy="148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134D88F-8814-6DBE-BCD1-9FA710D9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142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Keanland Park HOA  Member Meeting 3/2/2022</dc:title>
  <dc:creator>sherrie.ard@gmail.com</dc:creator>
  <cp:lastModifiedBy>Mike Ard</cp:lastModifiedBy>
  <cp:revision>8</cp:revision>
  <cp:lastPrinted>2022-03-03T00:09:29Z</cp:lastPrinted>
  <dcterms:created xsi:type="dcterms:W3CDTF">2022-02-28T23:20:02Z</dcterms:created>
  <dcterms:modified xsi:type="dcterms:W3CDTF">2023-02-10T17:45:53Z</dcterms:modified>
</cp:coreProperties>
</file>